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9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3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75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3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60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318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67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9765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75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D2D55547-C1D6-46BD-B672-2ECBC22FDB08}" type="datetimeFigureOut">
              <a:rPr lang="ru-RU" smtClean="0"/>
              <a:t>14.11.2023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093ED3FF-DF30-4F79-BC63-95BD20584D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308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1708" y="1872188"/>
            <a:ext cx="9068586" cy="2590800"/>
          </a:xfrm>
        </p:spPr>
        <p:txBody>
          <a:bodyPr/>
          <a:lstStyle/>
          <a:p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Краткая презентация </a:t>
            </a: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платных </a:t>
            </a: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дополнительных услуг </a:t>
            </a: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2023-2024 учебном году</a:t>
            </a:r>
            <a:endParaRPr lang="ru-RU" sz="28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1708" y="4462988"/>
            <a:ext cx="9070848" cy="457201"/>
          </a:xfrm>
        </p:spPr>
        <p:txBody>
          <a:bodyPr>
            <a:noAutofit/>
          </a:bodyPr>
          <a:lstStyle/>
          <a:p>
            <a:r>
              <a:rPr lang="ru-RU" sz="1200" b="1" spc="0" dirty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  <a:t>Муниципального дошкольного образовательного бюджетного учреждения</a:t>
            </a:r>
            <a:r>
              <a:rPr lang="ru-RU" sz="1200" spc="0" dirty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ru-RU" sz="1200" spc="0" dirty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ru-RU" sz="1200" b="1" spc="0" dirty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  <a:t>детского сада комбинированного вида № 76 </a:t>
            </a:r>
            <a:endParaRPr lang="ru-RU" sz="1200" b="1" spc="0" dirty="0" smtClean="0">
              <a:solidFill>
                <a:schemeClr val="accent4">
                  <a:lumMod val="50000"/>
                </a:schemeClr>
              </a:solidFill>
              <a:ea typeface="+mj-ea"/>
              <a:cs typeface="+mj-cs"/>
            </a:endParaRPr>
          </a:p>
          <a:p>
            <a:r>
              <a:rPr lang="ru-RU" sz="1200" b="1" spc="0" dirty="0" smtClean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  <a:t>муниципального </a:t>
            </a:r>
            <a:r>
              <a:rPr lang="ru-RU" sz="1200" b="1" spc="0" dirty="0">
                <a:solidFill>
                  <a:schemeClr val="accent4">
                    <a:lumMod val="50000"/>
                  </a:schemeClr>
                </a:solidFill>
                <a:ea typeface="+mj-ea"/>
                <a:cs typeface="+mj-cs"/>
              </a:rPr>
              <a:t>образования городской округ город-курорт Сочи Краснодарского края</a:t>
            </a:r>
            <a:endParaRPr lang="ru-RU" sz="1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7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809624" y="1099040"/>
            <a:ext cx="10601325" cy="1547445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Вместе с основной деятельностью детский сад предоставляет платные дополнительные образовательные услуги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8145" y="3569677"/>
            <a:ext cx="7904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>
                <a:solidFill>
                  <a:schemeClr val="accent4">
                    <a:lumMod val="50000"/>
                  </a:schemeClr>
                </a:solidFill>
              </a:rPr>
              <a:t>Платные дополнительные услуги: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Спортивный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кружок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“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Школа мяча, эстафеты и игры”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Хореографический кружок “Танцевальная мозаика”</a:t>
            </a:r>
          </a:p>
        </p:txBody>
      </p:sp>
    </p:spTree>
    <p:extLst>
      <p:ext uri="{BB962C8B-B14F-4D97-AF65-F5344CB8AC3E}">
        <p14:creationId xmlns:p14="http://schemas.microsoft.com/office/powerpoint/2010/main" val="279482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766646" y="73179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900"/>
              </a:spcBef>
              <a:buClr>
                <a:srgbClr val="E3DED1">
                  <a:lumMod val="60000"/>
                  <a:lumOff val="40000"/>
                </a:srgbClr>
              </a:buClr>
            </a:pPr>
            <a:r>
              <a:rPr lang="ru-RU" sz="2800" b="1" dirty="0">
                <a:solidFill>
                  <a:srgbClr val="549E3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Алгоритм оказания платных дополнительных услуг: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7345" y="2628900"/>
            <a:ext cx="114446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80967">
              <a:lnSpc>
                <a:spcPct val="150000"/>
              </a:lnSpc>
              <a:buClr>
                <a:srgbClr val="0C343D"/>
              </a:buClr>
              <a:buSzPct val="100000"/>
              <a:buFont typeface="Times"/>
              <a:buAutoNum type="arabicPeriod"/>
            </a:pPr>
            <a:r>
              <a:rPr lang="ru-RU" sz="2400" kern="0" dirty="0">
                <a:solidFill>
                  <a:schemeClr val="accent4">
                    <a:lumMod val="50000"/>
                  </a:schemeClr>
                </a:solidFill>
                <a:latin typeface="Times"/>
                <a:ea typeface="Times"/>
                <a:cs typeface="Times"/>
                <a:sym typeface="Times"/>
              </a:rPr>
              <a:t>Запись на платные дополнительные услуги детей 5-7 лет  через НАВИГАТОР.</a:t>
            </a:r>
          </a:p>
          <a:p>
            <a:pPr marL="457200" lvl="0" indent="-380967">
              <a:lnSpc>
                <a:spcPct val="150000"/>
              </a:lnSpc>
              <a:buClr>
                <a:srgbClr val="0C343D"/>
              </a:buClr>
              <a:buSzPct val="100000"/>
              <a:buFont typeface="Times"/>
              <a:buAutoNum type="arabicPeriod"/>
            </a:pPr>
            <a:r>
              <a:rPr lang="ru-RU" sz="2400" kern="0" dirty="0">
                <a:solidFill>
                  <a:schemeClr val="accent4">
                    <a:lumMod val="50000"/>
                  </a:schemeClr>
                </a:solidFill>
                <a:latin typeface="Times"/>
                <a:ea typeface="Times"/>
                <a:cs typeface="Times"/>
                <a:sym typeface="Times"/>
              </a:rPr>
              <a:t>Заключение договора с родителями.</a:t>
            </a:r>
          </a:p>
          <a:p>
            <a:pPr marL="457200" lvl="0" indent="-380967">
              <a:lnSpc>
                <a:spcPct val="150000"/>
              </a:lnSpc>
              <a:buClr>
                <a:srgbClr val="0C343D"/>
              </a:buClr>
              <a:buSzPct val="100000"/>
              <a:buFont typeface="Times"/>
              <a:buAutoNum type="arabicPeriod"/>
            </a:pPr>
            <a:r>
              <a:rPr lang="ru-RU" sz="2400" kern="0" dirty="0">
                <a:solidFill>
                  <a:schemeClr val="accent4">
                    <a:lumMod val="50000"/>
                  </a:schemeClr>
                </a:solidFill>
                <a:latin typeface="Times"/>
                <a:ea typeface="Times"/>
                <a:cs typeface="Times"/>
                <a:sym typeface="Times"/>
              </a:rPr>
              <a:t>Заключение трудового договора со специалистами.</a:t>
            </a:r>
          </a:p>
          <a:p>
            <a:pPr marL="457200" lvl="0" indent="-380967">
              <a:lnSpc>
                <a:spcPct val="150000"/>
              </a:lnSpc>
              <a:buClr>
                <a:srgbClr val="0C343D"/>
              </a:buClr>
              <a:buSzPct val="100000"/>
              <a:buFont typeface="Times"/>
              <a:buAutoNum type="arabicPeriod"/>
            </a:pPr>
            <a:r>
              <a:rPr lang="ru-RU" sz="2400" kern="0" dirty="0">
                <a:solidFill>
                  <a:schemeClr val="accent4">
                    <a:lumMod val="50000"/>
                  </a:schemeClr>
                </a:solidFill>
                <a:latin typeface="Times"/>
                <a:ea typeface="Times"/>
                <a:cs typeface="Times"/>
                <a:sym typeface="Times"/>
              </a:rPr>
              <a:t>Оплата услуги родителями. </a:t>
            </a:r>
          </a:p>
          <a:p>
            <a:pPr marL="457200" lvl="0" indent="-380967">
              <a:lnSpc>
                <a:spcPct val="150000"/>
              </a:lnSpc>
              <a:buClr>
                <a:srgbClr val="0C343D"/>
              </a:buClr>
              <a:buSzPct val="100000"/>
              <a:buFont typeface="Times"/>
              <a:buAutoNum type="arabicPeriod"/>
            </a:pPr>
            <a:r>
              <a:rPr lang="ru-RU" sz="2400" kern="0" dirty="0">
                <a:solidFill>
                  <a:schemeClr val="accent4">
                    <a:lumMod val="50000"/>
                  </a:schemeClr>
                </a:solidFill>
                <a:latin typeface="Times"/>
                <a:ea typeface="Times"/>
                <a:cs typeface="Times"/>
                <a:sym typeface="Times"/>
              </a:rPr>
              <a:t>Оказание услуги.</a:t>
            </a:r>
          </a:p>
        </p:txBody>
      </p:sp>
    </p:spTree>
    <p:extLst>
      <p:ext uri="{BB962C8B-B14F-4D97-AF65-F5344CB8AC3E}">
        <p14:creationId xmlns:p14="http://schemas.microsoft.com/office/powerpoint/2010/main" val="17338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8730" y="1549204"/>
            <a:ext cx="5158155" cy="47900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Цель 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программы: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создание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условий для ознакомления воспитанников со спортивными играми, закладывания основ техники игры с мячом, знакомства с различными видами спорта, историей их возникновения.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Задачи программы: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Познакомить детей с различными видами мячей, с историей возникновения мяча, с правилами и элементами спортивных игр: баскетбол, пионербол, волейбол, футбол.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- 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Формировать устойчивый интерес к играм с элементами спорта.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-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Воспитывать интерес к занятиям физическими упражнениями, ценность здорового образа жизни; умение действовать в коллективе, соотносить свои действия с правилами.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66799" y="418134"/>
            <a:ext cx="1003495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rgbClr val="E3DED1">
                  <a:lumMod val="60000"/>
                  <a:lumOff val="40000"/>
                </a:srgbClr>
              </a:buClr>
            </a:pPr>
            <a:r>
              <a:rPr lang="ru-RU" sz="2800" b="1" dirty="0">
                <a:solidFill>
                  <a:srgbClr val="549E3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Спортивный кружок   </a:t>
            </a:r>
            <a:endParaRPr lang="ru-RU" sz="2800" b="1" dirty="0" smtClean="0">
              <a:solidFill>
                <a:srgbClr val="549E39">
                  <a:lumMod val="20000"/>
                  <a:lumOff val="8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>
              <a:spcBef>
                <a:spcPts val="900"/>
              </a:spcBef>
              <a:buClr>
                <a:srgbClr val="E3DED1">
                  <a:lumMod val="60000"/>
                  <a:lumOff val="40000"/>
                </a:srgbClr>
              </a:buClr>
            </a:pPr>
            <a:r>
              <a:rPr lang="ru-RU" sz="2800" b="1" dirty="0" smtClean="0">
                <a:solidFill>
                  <a:srgbClr val="549E3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ru-RU" sz="2800" b="1" dirty="0">
                <a:solidFill>
                  <a:srgbClr val="549E3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Школа мяча, эстафеты и игры”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84276" y="1549204"/>
            <a:ext cx="53721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Место проведения: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Спортивный зал 1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корпуса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Расписание занятий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Понедельник, Среда 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 16:00 до 16:25 - Старшая группа (5-6 лет)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 16:35 до 17:05 - Подготовительная  группа (6-7 лет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Занятия проводит:</a:t>
            </a:r>
          </a:p>
          <a:p>
            <a:pPr algn="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Крутикова Наталья Игоревна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Инструктор по физической культуре </a:t>
            </a:r>
          </a:p>
          <a:p>
            <a:pPr algn="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Высшей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квалификационной категории</a:t>
            </a:r>
          </a:p>
          <a:p>
            <a:pPr algn="r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Победитель Всероссийских профессиональных конкурсов педагогического мастерства </a:t>
            </a:r>
          </a:p>
        </p:txBody>
      </p:sp>
    </p:spTree>
    <p:extLst>
      <p:ext uri="{BB962C8B-B14F-4D97-AF65-F5344CB8AC3E}">
        <p14:creationId xmlns:p14="http://schemas.microsoft.com/office/powerpoint/2010/main" val="62262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869" y="1482529"/>
            <a:ext cx="5181600" cy="460174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Цель программы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: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обучение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детей творческому исполнению танцевальных движений и передаче образов через движения, формирование социально значимых личностных качеств и развитие творческих способностей посредством ритмики и танца.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Задачи программы: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 Обучить детей танцевальными движениями.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  Развивать творческие способности.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 Формировать умение слушать музыку, понимать ее настроение.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 Выполнять все движения без подсказки взрослых.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- Создать атмосферу радости детского творчества в сотрудничестве.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857500" y="401587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ts val="900"/>
              </a:spcBef>
              <a:buClr>
                <a:srgbClr val="E3DED1">
                  <a:lumMod val="60000"/>
                  <a:lumOff val="40000"/>
                </a:srgbClr>
              </a:buClr>
            </a:pPr>
            <a:r>
              <a:rPr lang="ru-RU" sz="2800" b="1" dirty="0">
                <a:solidFill>
                  <a:srgbClr val="549E39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Хореографический кружок “Танцевальная мозаика”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1861" y="1482529"/>
            <a:ext cx="52050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Место проведения: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Музыкальный зал 1 корпуса</a:t>
            </a:r>
          </a:p>
          <a:p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Расписание занятий</a:t>
            </a:r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</a:p>
          <a:p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Вторник,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Четверг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 16:00 до 16:30 - Подготовительная группа (6-7 лет)</a:t>
            </a:r>
          </a:p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 16:40 до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17:10 - Подготовительная группа (6-7 лет)</a:t>
            </a:r>
          </a:p>
          <a:p>
            <a:pPr algn="r"/>
            <a:endParaRPr lang="ru-RU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endParaRPr lang="ru-RU" b="1" u="sng" dirty="0">
              <a:solidFill>
                <a:schemeClr val="accent4">
                  <a:lumMod val="50000"/>
                </a:schemeClr>
              </a:solidFill>
            </a:endParaRPr>
          </a:p>
          <a:p>
            <a:pPr algn="r"/>
            <a:r>
              <a:rPr lang="ru-RU" b="1" u="sng" dirty="0" smtClean="0">
                <a:solidFill>
                  <a:schemeClr val="accent4">
                    <a:lumMod val="50000"/>
                  </a:schemeClr>
                </a:solidFill>
              </a:rPr>
              <a:t>Занятия </a:t>
            </a:r>
            <a:r>
              <a:rPr lang="ru-RU" b="1" u="sng" dirty="0">
                <a:solidFill>
                  <a:schemeClr val="accent4">
                    <a:lumMod val="50000"/>
                  </a:schemeClr>
                </a:solidFill>
              </a:rPr>
              <a:t>проводит:</a:t>
            </a:r>
          </a:p>
          <a:p>
            <a:pPr algn="r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Сиротенко Анна Сергеевна</a:t>
            </a:r>
          </a:p>
          <a:p>
            <a:pPr algn="r"/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Педагог дополнительного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29573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Другая 2">
      <a:dk1>
        <a:sysClr val="windowText" lastClr="000000"/>
      </a:dk1>
      <a:lt1>
        <a:sysClr val="window" lastClr="FFFFFF"/>
      </a:lt1>
      <a:dk2>
        <a:srgbClr val="AEC4B8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52</TotalTime>
  <Words>354</Words>
  <Application>Microsoft Office PowerPoint</Application>
  <PresentationFormat>Широкоэкранный</PresentationFormat>
  <Paragraphs>56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</vt:lpstr>
      <vt:lpstr>Савон</vt:lpstr>
      <vt:lpstr>Краткая презентация  платных дополнительных услуг  в 2023-2024 учебном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ОСНОВНОЙ ОБРАЗОВАТЕЛЬНОЙ  ПРОГРАММЫ  ДОШКОЛЬНОГО ОБРАЗОВАНИЯ</dc:title>
  <dc:creator>User</dc:creator>
  <cp:lastModifiedBy>User</cp:lastModifiedBy>
  <cp:revision>7</cp:revision>
  <dcterms:created xsi:type="dcterms:W3CDTF">2023-10-04T08:38:52Z</dcterms:created>
  <dcterms:modified xsi:type="dcterms:W3CDTF">2023-11-14T10:38:22Z</dcterms:modified>
</cp:coreProperties>
</file>